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A0033-CBA0-4FA7-8C6F-36370DA1D369}" type="datetimeFigureOut">
              <a:rPr lang="th-TH" smtClean="0"/>
              <a:t>10/08/55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7246-C53B-4A22-86A4-9F757BB75A1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1214418"/>
          <a:ext cx="8643999" cy="537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537411">
                <a:tc>
                  <a:txBody>
                    <a:bodyPr/>
                    <a:lstStyle/>
                    <a:p>
                      <a:pPr algn="ctr"/>
                      <a:r>
                        <a:rPr lang="th-TH" sz="2600" dirty="0" smtClean="0"/>
                        <a:t>ฝ่าย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Username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Password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วิชาการ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/>
                        <a:t>vichakarn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อาคารสถานที่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building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บุคคล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Personal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en-US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ปกครอง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administration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กิจกรรม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activity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สัมพันธ์ชุมชน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relation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บริหารงานทั่วไป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General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ปฐมวัย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Nursery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  <a:tr h="537411">
                <a:tc>
                  <a:txBody>
                    <a:bodyPr/>
                    <a:lstStyle/>
                    <a:p>
                      <a:r>
                        <a:rPr lang="th-TH" sz="2600" dirty="0" smtClean="0"/>
                        <a:t>ธุรการ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pr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1234</a:t>
                      </a:r>
                      <a:endParaRPr lang="th-TH" sz="2600" dirty="0"/>
                    </a:p>
                  </a:txBody>
                  <a:tcPr marL="86536" marR="86536" marT="43268" marB="43268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6442" y="428604"/>
            <a:ext cx="5623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http://www.boonjit.ac.th/backoffice/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1357290" y="5786454"/>
            <a:ext cx="1357322" cy="5715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DOXTORENT</dc:creator>
  <cp:lastModifiedBy>DOXTORENT</cp:lastModifiedBy>
  <cp:revision>1</cp:revision>
  <dcterms:created xsi:type="dcterms:W3CDTF">2012-08-10T05:38:32Z</dcterms:created>
  <dcterms:modified xsi:type="dcterms:W3CDTF">2012-08-10T05:54:40Z</dcterms:modified>
</cp:coreProperties>
</file>